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6" r:id="rId2"/>
    <p:sldId id="261" r:id="rId3"/>
    <p:sldId id="257" r:id="rId4"/>
    <p:sldId id="259" r:id="rId5"/>
    <p:sldId id="260" r:id="rId6"/>
  </p:sldIdLst>
  <p:sldSz cx="9144000" cy="6858000" type="overhead"/>
  <p:notesSz cx="6858000" cy="9144000"/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1"/>
    <p:restoredTop sz="91406"/>
  </p:normalViewPr>
  <p:slideViewPr>
    <p:cSldViewPr snapToGrid="0" snapToObjects="1">
      <p:cViewPr>
        <p:scale>
          <a:sx n="109" d="100"/>
          <a:sy n="109" d="100"/>
        </p:scale>
        <p:origin x="1216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91AC4-B583-B242-8D4F-1045BAB964EF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1E627D-B3F5-C547-831A-0B1D3BBC5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41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1E627D-B3F5-C547-831A-0B1D3BBC52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088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1E627D-B3F5-C547-831A-0B1D3BBC52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147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931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48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25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25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293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21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00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676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75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879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5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48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112CA-E1D8-6B48-AB81-EC708BED081A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70C96-FC2F-4240-BDF3-19D1CDEA1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07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E1C47-D198-4247-9A52-FEBF3EC15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25399"/>
            <a:ext cx="9144000" cy="2387600"/>
          </a:xfrm>
        </p:spPr>
        <p:txBody>
          <a:bodyPr/>
          <a:lstStyle/>
          <a:p>
            <a:r>
              <a:rPr lang="en-US" dirty="0" err="1"/>
              <a:t>Escalamiento</a:t>
            </a:r>
            <a:r>
              <a:rPr lang="en-US" dirty="0"/>
              <a:t> y </a:t>
            </a:r>
            <a:r>
              <a:rPr lang="en-US" dirty="0" err="1"/>
              <a:t>normalizacion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datos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997FA-0DC5-714E-8C02-45EC1DDD1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950" y="2595564"/>
            <a:ext cx="2788101" cy="406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507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22DF-1523-BA40-9420-8C0D1B76B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 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8742F-EC62-A54A-A2F3-53E9A8D98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corregir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de </a:t>
            </a:r>
            <a:r>
              <a:rPr lang="en-US" dirty="0" err="1"/>
              <a:t>unidades</a:t>
            </a:r>
            <a:endParaRPr lang="en-US" dirty="0"/>
          </a:p>
          <a:p>
            <a:pPr lvl="1"/>
            <a:r>
              <a:rPr lang="en-US" dirty="0" err="1"/>
              <a:t>Tiempo</a:t>
            </a:r>
            <a:r>
              <a:rPr lang="en-US" dirty="0"/>
              <a:t> (</a:t>
            </a:r>
            <a:r>
              <a:rPr lang="en-US" dirty="0" err="1"/>
              <a:t>años</a:t>
            </a:r>
            <a:r>
              <a:rPr lang="en-US" dirty="0"/>
              <a:t>), </a:t>
            </a:r>
            <a:r>
              <a:rPr lang="en-US" dirty="0" err="1"/>
              <a:t>Distancia</a:t>
            </a:r>
            <a:r>
              <a:rPr lang="en-US" dirty="0"/>
              <a:t> (m, km,…), </a:t>
            </a:r>
            <a:r>
              <a:rPr lang="en-US" dirty="0" err="1"/>
              <a:t>volúmen</a:t>
            </a:r>
            <a:r>
              <a:rPr lang="en-US" dirty="0"/>
              <a:t> (m3), </a:t>
            </a:r>
            <a:r>
              <a:rPr lang="en-US" dirty="0" err="1"/>
              <a:t>concentración</a:t>
            </a:r>
            <a:r>
              <a:rPr lang="en-US" dirty="0"/>
              <a:t> (gr/ml), etc.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46FEB-FADF-A74D-B5C3-B9F01B4EA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747" y="2829915"/>
            <a:ext cx="4014177" cy="38053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3C0920-4F11-944A-AFE1-00D48DBDDA52}"/>
              </a:ext>
            </a:extLst>
          </p:cNvPr>
          <p:cNvSpPr txBox="1"/>
          <p:nvPr/>
        </p:nvSpPr>
        <p:spPr>
          <a:xfrm>
            <a:off x="574917" y="3270737"/>
            <a:ext cx="42080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Permite</a:t>
            </a:r>
            <a:r>
              <a:rPr lang="en-US" sz="2800" dirty="0"/>
              <a:t> </a:t>
            </a:r>
            <a:r>
              <a:rPr lang="en-US" sz="2800" dirty="0" err="1"/>
              <a:t>ajustar</a:t>
            </a:r>
            <a:r>
              <a:rPr lang="en-US" sz="2800" dirty="0"/>
              <a:t> </a:t>
            </a:r>
            <a:r>
              <a:rPr lang="en-US" sz="2800" dirty="0" err="1"/>
              <a:t>datos</a:t>
            </a:r>
            <a:r>
              <a:rPr lang="en-US" sz="2800" dirty="0"/>
              <a:t> a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distribución</a:t>
            </a:r>
            <a:r>
              <a:rPr lang="en-US" sz="2800" dirty="0"/>
              <a:t> normal y </a:t>
            </a:r>
            <a:r>
              <a:rPr lang="en-US" sz="2800" dirty="0" err="1"/>
              <a:t>permite</a:t>
            </a:r>
            <a:r>
              <a:rPr lang="en-US" sz="2800" dirty="0"/>
              <a:t> </a:t>
            </a:r>
            <a:r>
              <a:rPr lang="en-US" sz="2800" dirty="0" err="1"/>
              <a:t>comparar</a:t>
            </a:r>
            <a:r>
              <a:rPr lang="en-US" sz="2800" dirty="0"/>
              <a:t> entre </a:t>
            </a:r>
            <a:r>
              <a:rPr lang="en-US" sz="2800" dirty="0" err="1"/>
              <a:t>muestras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68651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80BB6-0E29-F847-A55A-21CDD09B5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Escalamiento</a:t>
            </a:r>
            <a:r>
              <a:rPr lang="en-US" dirty="0"/>
              <a:t> (min - max)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AA1A5-BB8A-2345-8B54-E1B37CFFD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438" y="1609875"/>
            <a:ext cx="8980562" cy="1115283"/>
          </a:xfrm>
        </p:spPr>
        <p:txBody>
          <a:bodyPr/>
          <a:lstStyle/>
          <a:p>
            <a:r>
              <a:rPr lang="en-US" dirty="0" err="1"/>
              <a:t>Transformar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tal</a:t>
            </a:r>
            <a:r>
              <a:rPr lang="en-US" dirty="0"/>
              <a:t> </a:t>
            </a:r>
            <a:r>
              <a:rPr lang="en-US" dirty="0" err="1"/>
              <a:t>manera</a:t>
            </a:r>
            <a:r>
              <a:rPr lang="en-US" dirty="0"/>
              <a:t> que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esten</a:t>
            </a:r>
            <a:r>
              <a:rPr lang="en-US" dirty="0"/>
              <a:t> </a:t>
            </a:r>
            <a:r>
              <a:rPr lang="en-US" dirty="0" err="1"/>
              <a:t>dentro</a:t>
            </a:r>
            <a:r>
              <a:rPr lang="en-US" dirty="0"/>
              <a:t> de un </a:t>
            </a:r>
            <a:r>
              <a:rPr lang="en-US" dirty="0" err="1"/>
              <a:t>rango</a:t>
            </a:r>
            <a:r>
              <a:rPr lang="en-US" dirty="0"/>
              <a:t> </a:t>
            </a:r>
            <a:r>
              <a:rPr lang="en-US" dirty="0" err="1"/>
              <a:t>específico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7CACB2-8DF1-E649-BEA9-384E60E75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3144" y="2644345"/>
            <a:ext cx="4524771" cy="35257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BB81F5-2D7E-5141-96BC-50D84A3B4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2935438"/>
            <a:ext cx="4423143" cy="148770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314A437-5740-194F-B103-18C856971678}"/>
              </a:ext>
            </a:extLst>
          </p:cNvPr>
          <p:cNvSpPr txBox="1">
            <a:spLocks/>
          </p:cNvSpPr>
          <p:nvPr/>
        </p:nvSpPr>
        <p:spPr>
          <a:xfrm>
            <a:off x="1" y="5054857"/>
            <a:ext cx="4423143" cy="1115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Nueva </a:t>
            </a:r>
            <a:r>
              <a:rPr lang="en-US" dirty="0" err="1"/>
              <a:t>distribución</a:t>
            </a:r>
            <a:r>
              <a:rPr lang="en-US" dirty="0"/>
              <a:t> con </a:t>
            </a:r>
            <a:r>
              <a:rPr lang="en-US" dirty="0" err="1"/>
              <a:t>valores</a:t>
            </a:r>
            <a:r>
              <a:rPr lang="en-US" dirty="0"/>
              <a:t> entre: </a:t>
            </a:r>
            <a:r>
              <a:rPr lang="en-US" b="1" dirty="0"/>
              <a:t>0 </a:t>
            </a:r>
            <a:r>
              <a:rPr lang="en-US" dirty="0"/>
              <a:t>y</a:t>
            </a:r>
            <a:r>
              <a:rPr lang="en-US" b="1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4058491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80BB6-0E29-F847-A55A-21CDD09B5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Normalización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AA1A5-BB8A-2345-8B54-E1B37CFFD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18" y="1825625"/>
            <a:ext cx="8781947" cy="1115283"/>
          </a:xfrm>
        </p:spPr>
        <p:txBody>
          <a:bodyPr/>
          <a:lstStyle/>
          <a:p>
            <a:r>
              <a:rPr lang="en-US" dirty="0" err="1"/>
              <a:t>Transformar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tal</a:t>
            </a:r>
            <a:r>
              <a:rPr lang="en-US" dirty="0"/>
              <a:t> </a:t>
            </a:r>
            <a:r>
              <a:rPr lang="en-US" dirty="0" err="1"/>
              <a:t>manera</a:t>
            </a:r>
            <a:r>
              <a:rPr lang="en-US" dirty="0"/>
              <a:t> que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se </a:t>
            </a:r>
            <a:r>
              <a:rPr lang="en-US" dirty="0" err="1"/>
              <a:t>distribuyan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distribución</a:t>
            </a:r>
            <a:r>
              <a:rPr lang="en-US" dirty="0"/>
              <a:t> normal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314A437-5740-194F-B103-18C856971678}"/>
              </a:ext>
            </a:extLst>
          </p:cNvPr>
          <p:cNvSpPr txBox="1">
            <a:spLocks/>
          </p:cNvSpPr>
          <p:nvPr/>
        </p:nvSpPr>
        <p:spPr>
          <a:xfrm>
            <a:off x="-75227" y="5142667"/>
            <a:ext cx="4573124" cy="111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Nueva </a:t>
            </a:r>
            <a:r>
              <a:rPr lang="en-US" dirty="0" err="1"/>
              <a:t>distribución</a:t>
            </a:r>
            <a:r>
              <a:rPr lang="en-US" dirty="0"/>
              <a:t> quasi-normal con </a:t>
            </a:r>
            <a:r>
              <a:rPr lang="en-US" dirty="0" err="1"/>
              <a:t>valores</a:t>
            </a:r>
            <a:r>
              <a:rPr lang="en-US" dirty="0"/>
              <a:t> entre: </a:t>
            </a:r>
            <a:r>
              <a:rPr lang="en-US" b="1" dirty="0"/>
              <a:t>0 </a:t>
            </a:r>
            <a:r>
              <a:rPr lang="en-US" dirty="0"/>
              <a:t>y</a:t>
            </a:r>
            <a:r>
              <a:rPr lang="en-US" b="1" dirty="0"/>
              <a:t>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51C2C5-432F-FA4D-8A8F-0451E7C56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61" y="3075845"/>
            <a:ext cx="4349736" cy="13347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C497A01-661B-7B45-9474-18EDD41D5A38}"/>
              </a:ext>
            </a:extLst>
          </p:cNvPr>
          <p:cNvGrpSpPr/>
          <p:nvPr/>
        </p:nvGrpSpPr>
        <p:grpSpPr>
          <a:xfrm>
            <a:off x="4430438" y="2706446"/>
            <a:ext cx="4713562" cy="3701545"/>
            <a:chOff x="4451499" y="2788213"/>
            <a:chExt cx="4713562" cy="370154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575C77A-E19A-A74B-A70E-C593FB6FE1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51499" y="2788213"/>
              <a:ext cx="4672961" cy="3666375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685B602-300C-E041-9FA7-4F0D5CCF8736}"/>
                </a:ext>
              </a:extLst>
            </p:cNvPr>
            <p:cNvSpPr/>
            <p:nvPr/>
          </p:nvSpPr>
          <p:spPr>
            <a:xfrm>
              <a:off x="7092462" y="6271846"/>
              <a:ext cx="2031998" cy="1827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2A76102-8AA1-0A46-8AF7-74A65459C082}"/>
                </a:ext>
              </a:extLst>
            </p:cNvPr>
            <p:cNvSpPr txBox="1"/>
            <p:nvPr/>
          </p:nvSpPr>
          <p:spPr>
            <a:xfrm>
              <a:off x="7045570" y="6189676"/>
              <a:ext cx="211949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 0        0.25    0.5    0.75       1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0079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80BB6-0E29-F847-A55A-21CDD09B5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Estandarización</a:t>
            </a:r>
            <a:r>
              <a:rPr lang="en-US" dirty="0"/>
              <a:t> (z-score)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AA1A5-BB8A-2345-8B54-E1B37CFFD8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18" y="1825625"/>
            <a:ext cx="8781947" cy="1115283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Transformar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tal</a:t>
            </a:r>
            <a:r>
              <a:rPr lang="en-US" dirty="0"/>
              <a:t> </a:t>
            </a:r>
            <a:r>
              <a:rPr lang="en-US" dirty="0" err="1"/>
              <a:t>manera</a:t>
            </a:r>
            <a:r>
              <a:rPr lang="en-US" dirty="0"/>
              <a:t> que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se </a:t>
            </a:r>
            <a:r>
              <a:rPr lang="en-US" dirty="0" err="1"/>
              <a:t>distribuyan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distribución</a:t>
            </a:r>
            <a:r>
              <a:rPr lang="en-US" dirty="0"/>
              <a:t> normal y </a:t>
            </a:r>
            <a:r>
              <a:rPr lang="en-US" dirty="0" err="1"/>
              <a:t>tengan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media 0 y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desviación</a:t>
            </a:r>
            <a:r>
              <a:rPr lang="en-US" dirty="0"/>
              <a:t> </a:t>
            </a:r>
            <a:r>
              <a:rPr lang="en-US" dirty="0" err="1"/>
              <a:t>estandar</a:t>
            </a:r>
            <a:r>
              <a:rPr lang="en-US" dirty="0"/>
              <a:t> de 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314A437-5740-194F-B103-18C856971678}"/>
              </a:ext>
            </a:extLst>
          </p:cNvPr>
          <p:cNvSpPr txBox="1">
            <a:spLocks/>
          </p:cNvSpPr>
          <p:nvPr/>
        </p:nvSpPr>
        <p:spPr>
          <a:xfrm>
            <a:off x="-1124" y="5643758"/>
            <a:ext cx="4573124" cy="111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Nueva </a:t>
            </a:r>
            <a:r>
              <a:rPr lang="en-US" dirty="0" err="1"/>
              <a:t>distribución</a:t>
            </a:r>
            <a:r>
              <a:rPr lang="en-US" dirty="0"/>
              <a:t> con </a:t>
            </a:r>
            <a:r>
              <a:rPr lang="en-US" dirty="0" err="1"/>
              <a:t>valores</a:t>
            </a:r>
            <a:r>
              <a:rPr lang="en-US" dirty="0"/>
              <a:t> de </a:t>
            </a:r>
            <a:r>
              <a:rPr lang="en-US" b="1" dirty="0"/>
              <a:t>media = 0 </a:t>
            </a:r>
            <a:r>
              <a:rPr lang="en-US" dirty="0"/>
              <a:t>y</a:t>
            </a:r>
            <a:r>
              <a:rPr lang="en-US" b="1" dirty="0"/>
              <a:t> </a:t>
            </a:r>
            <a:r>
              <a:rPr lang="en-US" b="1" dirty="0" err="1"/>
              <a:t>std.dev</a:t>
            </a:r>
            <a:r>
              <a:rPr lang="en-US" b="1" dirty="0"/>
              <a:t> =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73803B-98F3-884F-B1C5-9C4FA73C1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18" y="3245361"/>
            <a:ext cx="3954765" cy="11902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13806F-56C3-8A40-9606-083A0A6A06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-26"/>
          <a:stretch/>
        </p:blipFill>
        <p:spPr>
          <a:xfrm>
            <a:off x="236547" y="4539921"/>
            <a:ext cx="2429930" cy="9998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3BADFF-85B3-DD4A-A74B-164D98BF78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63"/>
          <a:stretch/>
        </p:blipFill>
        <p:spPr>
          <a:xfrm>
            <a:off x="448235" y="4539665"/>
            <a:ext cx="2703111" cy="10000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D6B47B-6113-E844-9502-1D165C894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5071" y="2905739"/>
            <a:ext cx="4672961" cy="366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461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6371</TotalTime>
  <Words>159</Words>
  <Application>Microsoft Macintosh PowerPoint</Application>
  <PresentationFormat>Overhead</PresentationFormat>
  <Paragraphs>17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Escalamiento y normalizacion de los datos</vt:lpstr>
      <vt:lpstr>Por qué es importante?</vt:lpstr>
      <vt:lpstr>Escalamiento (min - max)</vt:lpstr>
      <vt:lpstr>Normalización </vt:lpstr>
      <vt:lpstr>Estandarización (z-score)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Escalamiento y normalizacion de los datos</dc:title>
  <dc:creator>Guillermo G. Torres</dc:creator>
  <cp:lastModifiedBy>Guillermo G. Torres</cp:lastModifiedBy>
  <cp:revision>6</cp:revision>
  <dcterms:created xsi:type="dcterms:W3CDTF">2019-09-05T13:15:29Z</dcterms:created>
  <dcterms:modified xsi:type="dcterms:W3CDTF">2019-09-09T23:26:55Z</dcterms:modified>
</cp:coreProperties>
</file>

<file path=docProps/thumbnail.jpeg>
</file>